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udio/m4a" Extension="m4a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Poppins Bold" charset="1" panose="00000800000000000000"/>
      <p:regular r:id="rId14"/>
    </p:embeddedFont>
    <p:embeddedFont>
      <p:font typeface="Neue Machina Ultra-Bold" charset="1" panose="00000900000000000000"/>
      <p:regular r:id="rId15"/>
    </p:embeddedFont>
    <p:embeddedFont>
      <p:font typeface="Montserrat" charset="1" panose="00000500000000000000"/>
      <p:regular r:id="rId16"/>
    </p:embeddedFont>
    <p:embeddedFont>
      <p:font typeface="Anton" charset="1" panose="00000500000000000000"/>
      <p:regular r:id="rId17"/>
    </p:embeddedFont>
    <p:embeddedFont>
      <p:font typeface="Raleway Medium" charset="1" panose="00000000000000000000"/>
      <p:regular r:id="rId18"/>
    </p:embeddedFont>
    <p:embeddedFont>
      <p:font typeface="Poppins" charset="1" panose="00000500000000000000"/>
      <p:regular r:id="rId19"/>
    </p:embeddedFont>
    <p:embeddedFont>
      <p:font typeface="Public Sans Bold" charset="1" panose="00000000000000000000"/>
      <p:regular r:id="rId20"/>
    </p:embeddedFont>
    <p:embeddedFont>
      <p:font typeface="EFCO Brookshire" charset="1" panose="00000000000000000000"/>
      <p:regular r:id="rId21"/>
    </p:embeddedFont>
    <p:embeddedFont>
      <p:font typeface="Roboto" charset="1" panose="020000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aAGRJnQ8ud0.m4a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jpeg>
</file>

<file path=ppt/media/image17.png>
</file>

<file path=ppt/media/image18.svg>
</file>

<file path=ppt/media/image19.jpeg>
</file>

<file path=ppt/media/image2.png>
</file>

<file path=ppt/media/image20.png>
</file>

<file path=ppt/media/image21.png>
</file>

<file path=ppt/media/image22.svg>
</file>

<file path=ppt/media/image23.jpeg>
</file>

<file path=ppt/media/image24.png>
</file>

<file path=ppt/media/image25.png>
</file>

<file path=ppt/media/image26.svg>
</file>

<file path=ppt/media/image27.png>
</file>

<file path=ppt/media/image28.svg>
</file>

<file path=ppt/media/image29.jpeg>
</file>

<file path=ppt/media/image3.svg>
</file>

<file path=ppt/media/image30.jpeg>
</file>

<file path=ppt/media/image31.png>
</file>

<file path=ppt/media/image32.svg>
</file>

<file path=ppt/media/image3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aAGRJnQ8ud0.m4a" Type="http://schemas.openxmlformats.org/officeDocument/2006/relationships/audio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33.svg" Type="http://schemas.openxmlformats.org/officeDocument/2006/relationships/image"/><Relationship Id="rId9" Target="../media/aAGRJnQ8ud0.m4a" Type="http://schemas.microsoft.com/office/2007/relationships/media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png" Type="http://schemas.openxmlformats.org/officeDocument/2006/relationships/image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Relationship Id="rId8" Target="../media/image13.pn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6.jpeg" Type="http://schemas.openxmlformats.org/officeDocument/2006/relationships/image"/><Relationship Id="rId4" Target="../media/image17.png" Type="http://schemas.openxmlformats.org/officeDocument/2006/relationships/image"/><Relationship Id="rId5" Target="../media/image1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0.pn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Relationship Id="rId6" Target="../media/image23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0.png" Type="http://schemas.openxmlformats.org/officeDocument/2006/relationships/image"/><Relationship Id="rId4" Target="../media/image24.pn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Relationship Id="rId7" Target="../media/image25.png" Type="http://schemas.openxmlformats.org/officeDocument/2006/relationships/image"/><Relationship Id="rId8" Target="../media/image26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7.png" Type="http://schemas.openxmlformats.org/officeDocument/2006/relationships/image"/><Relationship Id="rId4" Target="../media/image28.sv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Relationship Id="rId7" Target="../media/image29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jpeg" Type="http://schemas.openxmlformats.org/officeDocument/2006/relationships/image"/><Relationship Id="rId3" Target="../media/image31.png" Type="http://schemas.openxmlformats.org/officeDocument/2006/relationships/image"/><Relationship Id="rId4" Target="../media/image3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354248" y="3678671"/>
            <a:ext cx="18939059" cy="1464829"/>
            <a:chOff x="0" y="0"/>
            <a:chExt cx="4988065" cy="38579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88065" cy="385799"/>
            </a:xfrm>
            <a:custGeom>
              <a:avLst/>
              <a:gdLst/>
              <a:ahLst/>
              <a:cxnLst/>
              <a:rect r="r" b="b" t="t" l="l"/>
              <a:pathLst>
                <a:path h="385799" w="4988065">
                  <a:moveTo>
                    <a:pt x="0" y="0"/>
                  </a:moveTo>
                  <a:lnTo>
                    <a:pt x="4988065" y="0"/>
                  </a:lnTo>
                  <a:lnTo>
                    <a:pt x="4988065" y="385799"/>
                  </a:lnTo>
                  <a:lnTo>
                    <a:pt x="0" y="385799"/>
                  </a:lnTo>
                  <a:close/>
                </a:path>
              </a:pathLst>
            </a:custGeom>
            <a:solidFill>
              <a:srgbClr val="2B59C3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4988065" cy="3572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1394226" y="1431741"/>
            <a:ext cx="6379233" cy="8140553"/>
          </a:xfrm>
          <a:custGeom>
            <a:avLst/>
            <a:gdLst/>
            <a:ahLst/>
            <a:cxnLst/>
            <a:rect r="r" b="b" t="t" l="l"/>
            <a:pathLst>
              <a:path h="8140553" w="6379233">
                <a:moveTo>
                  <a:pt x="0" y="0"/>
                </a:moveTo>
                <a:lnTo>
                  <a:pt x="6379233" y="0"/>
                </a:lnTo>
                <a:lnTo>
                  <a:pt x="6379233" y="8140553"/>
                </a:lnTo>
                <a:lnTo>
                  <a:pt x="0" y="81405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010810" y="-155024"/>
            <a:ext cx="6775868" cy="4114800"/>
          </a:xfrm>
          <a:custGeom>
            <a:avLst/>
            <a:gdLst/>
            <a:ahLst/>
            <a:cxnLst/>
            <a:rect r="r" b="b" t="t" l="l"/>
            <a:pathLst>
              <a:path h="4114800" w="6775868">
                <a:moveTo>
                  <a:pt x="0" y="0"/>
                </a:moveTo>
                <a:lnTo>
                  <a:pt x="6775868" y="0"/>
                </a:lnTo>
                <a:lnTo>
                  <a:pt x="67758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2417225" y="6172200"/>
            <a:ext cx="6775868" cy="4114800"/>
          </a:xfrm>
          <a:custGeom>
            <a:avLst/>
            <a:gdLst/>
            <a:ahLst/>
            <a:cxnLst/>
            <a:rect r="r" b="b" t="t" l="l"/>
            <a:pathLst>
              <a:path h="4114800" w="6775868">
                <a:moveTo>
                  <a:pt x="6775869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6775869" y="0"/>
                </a:lnTo>
                <a:lnTo>
                  <a:pt x="6775869" y="411480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263774" y="-842039"/>
            <a:ext cx="6775868" cy="4114800"/>
          </a:xfrm>
          <a:custGeom>
            <a:avLst/>
            <a:gdLst/>
            <a:ahLst/>
            <a:cxnLst/>
            <a:rect r="r" b="b" t="t" l="l"/>
            <a:pathLst>
              <a:path h="4114800" w="6775868">
                <a:moveTo>
                  <a:pt x="0" y="0"/>
                </a:moveTo>
                <a:lnTo>
                  <a:pt x="6775868" y="0"/>
                </a:lnTo>
                <a:lnTo>
                  <a:pt x="67758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4856933" y="3174284"/>
            <a:ext cx="3083622" cy="3126612"/>
          </a:xfrm>
          <a:custGeom>
            <a:avLst/>
            <a:gdLst/>
            <a:ahLst/>
            <a:cxnLst/>
            <a:rect r="r" b="b" t="t" l="l"/>
            <a:pathLst>
              <a:path h="3126612" w="3083622">
                <a:moveTo>
                  <a:pt x="0" y="0"/>
                </a:moveTo>
                <a:lnTo>
                  <a:pt x="3083622" y="0"/>
                </a:lnTo>
                <a:lnTo>
                  <a:pt x="3083622" y="3126613"/>
                </a:lnTo>
                <a:lnTo>
                  <a:pt x="0" y="312661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71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246058" y="1259935"/>
            <a:ext cx="2549517" cy="2585062"/>
          </a:xfrm>
          <a:custGeom>
            <a:avLst/>
            <a:gdLst/>
            <a:ahLst/>
            <a:cxnLst/>
            <a:rect r="r" b="b" t="t" l="l"/>
            <a:pathLst>
              <a:path h="2585062" w="2549517">
                <a:moveTo>
                  <a:pt x="0" y="0"/>
                </a:moveTo>
                <a:lnTo>
                  <a:pt x="2549516" y="0"/>
                </a:lnTo>
                <a:lnTo>
                  <a:pt x="2549516" y="2585062"/>
                </a:lnTo>
                <a:lnTo>
                  <a:pt x="0" y="258506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71000"/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35311" y="4917421"/>
            <a:ext cx="10422629" cy="3116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24"/>
              </a:lnSpc>
            </a:pPr>
          </a:p>
          <a:p>
            <a:pPr algn="l">
              <a:lnSpc>
                <a:spcPts val="7021"/>
              </a:lnSpc>
            </a:pPr>
            <a:r>
              <a:rPr lang="en-US" sz="675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PCTO PRESSO:</a:t>
            </a:r>
          </a:p>
          <a:p>
            <a:pPr algn="l">
              <a:lnSpc>
                <a:spcPts val="7021"/>
              </a:lnSpc>
              <a:spcBef>
                <a:spcPct val="0"/>
              </a:spcBef>
            </a:pPr>
            <a:r>
              <a:rPr lang="en-US" b="true" sz="6751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AM DIGITAL LIFE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045924" y="313014"/>
            <a:ext cx="5712768" cy="1931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28"/>
              </a:lnSpc>
            </a:pPr>
            <a:r>
              <a:rPr lang="en-US" sz="6950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Aloni Davide</a:t>
            </a:r>
          </a:p>
          <a:p>
            <a:pPr algn="ctr">
              <a:lnSpc>
                <a:spcPts val="7228"/>
              </a:lnSpc>
              <a:spcBef>
                <a:spcPct val="0"/>
              </a:spcBef>
            </a:pPr>
            <a:r>
              <a:rPr lang="en-US" b="true" sz="695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5C info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35311" y="3997876"/>
            <a:ext cx="9086404" cy="1017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28"/>
              </a:lnSpc>
              <a:spcBef>
                <a:spcPct val="0"/>
              </a:spcBef>
            </a:pPr>
            <a:r>
              <a:rPr lang="en-US" b="true" sz="695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Presentazione PCTO</a:t>
            </a:r>
          </a:p>
        </p:txBody>
      </p:sp>
      <p:pic>
        <p:nvPicPr>
          <p:cNvPr name="Picture 15" id="15">
            <a:hlinkClick action="ppaction://media"/>
          </p:cNvPr>
          <p:cNvPicPr>
            <a:picLocks noChangeAspect="true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>
                  <p14:trim st="0.0000" end="6935.000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629650" y="4629150"/>
            <a:ext cx="1028700" cy="1028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cmd cmd="playFrom(0.0)">
              <p:cBhvr>
                <p:cTn/>
                <p:tgtEl>
                  <p:spTgt spid="15"/>
                </p:tgtEl>
              </p:cBhvr>
            </p:cmd>
            <p:audio>
              <p:cMediaNode vol="100000" showWhenStopped="false">
                <p:cTn/>
                <p:tgtEl>
                  <p:spTgt spid="15"/>
                </p:tgtEl>
              </p:cMediaNode>
            </p:audio>
          </p:childTnLst>
        </p:cTn>
      </p:par>
    </p:tnLst>
  </p:timing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33134">
            <a:off x="-234626" y="7511228"/>
            <a:ext cx="8732717" cy="6446333"/>
          </a:xfrm>
          <a:custGeom>
            <a:avLst/>
            <a:gdLst/>
            <a:ahLst/>
            <a:cxnLst/>
            <a:rect r="r" b="b" t="t" l="l"/>
            <a:pathLst>
              <a:path h="6446333" w="8732717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686091" y="-3553501"/>
            <a:ext cx="7966832" cy="7966832"/>
          </a:xfrm>
          <a:custGeom>
            <a:avLst/>
            <a:gdLst/>
            <a:ahLst/>
            <a:cxnLst/>
            <a:rect r="r" b="b" t="t" l="l"/>
            <a:pathLst>
              <a:path h="7966832" w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500499" y="-175159"/>
            <a:ext cx="7517602" cy="10637319"/>
          </a:xfrm>
          <a:custGeom>
            <a:avLst/>
            <a:gdLst/>
            <a:ahLst/>
            <a:cxnLst/>
            <a:rect r="r" b="b" t="t" l="l"/>
            <a:pathLst>
              <a:path h="10637319" w="7517602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-14573" r="-62119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802533" y="429915"/>
            <a:ext cx="3874294" cy="2862135"/>
          </a:xfrm>
          <a:custGeom>
            <a:avLst/>
            <a:gdLst/>
            <a:ahLst/>
            <a:cxnLst/>
            <a:rect r="r" b="b" t="t" l="l"/>
            <a:pathLst>
              <a:path h="2862135" w="3874294">
                <a:moveTo>
                  <a:pt x="0" y="0"/>
                </a:moveTo>
                <a:lnTo>
                  <a:pt x="3874295" y="0"/>
                </a:lnTo>
                <a:lnTo>
                  <a:pt x="3874295" y="2862135"/>
                </a:lnTo>
                <a:lnTo>
                  <a:pt x="0" y="286213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2925861" y="7046518"/>
            <a:ext cx="8959061" cy="6831284"/>
          </a:xfrm>
          <a:custGeom>
            <a:avLst/>
            <a:gdLst/>
            <a:ahLst/>
            <a:cxnLst/>
            <a:rect r="r" b="b" t="t" l="l"/>
            <a:pathLst>
              <a:path h="6831284" w="8959061">
                <a:moveTo>
                  <a:pt x="0" y="0"/>
                </a:moveTo>
                <a:lnTo>
                  <a:pt x="8959061" y="0"/>
                </a:lnTo>
                <a:lnTo>
                  <a:pt x="8959061" y="6831283"/>
                </a:lnTo>
                <a:lnTo>
                  <a:pt x="0" y="683128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74606" y="2615573"/>
            <a:ext cx="5055854" cy="5055854"/>
          </a:xfrm>
          <a:custGeom>
            <a:avLst/>
            <a:gdLst/>
            <a:ahLst/>
            <a:cxnLst/>
            <a:rect r="r" b="b" t="t" l="l"/>
            <a:pathLst>
              <a:path h="5055854" w="5055854">
                <a:moveTo>
                  <a:pt x="0" y="0"/>
                </a:moveTo>
                <a:lnTo>
                  <a:pt x="5055855" y="0"/>
                </a:lnTo>
                <a:lnTo>
                  <a:pt x="5055855" y="5055854"/>
                </a:lnTo>
                <a:lnTo>
                  <a:pt x="0" y="505585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54530" y="828675"/>
            <a:ext cx="13788761" cy="16856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667"/>
              </a:lnSpc>
            </a:pPr>
            <a:r>
              <a:rPr lang="en-US" b="true" sz="9762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AM DIGITAL LIFE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54530" y="3215850"/>
            <a:ext cx="8500688" cy="3406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7"/>
              </a:lnSpc>
            </a:pPr>
            <a:r>
              <a:rPr lang="en-US" sz="389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Questa azienda offre consulenza informatica,nello specifico:</a:t>
            </a:r>
          </a:p>
          <a:p>
            <a:pPr algn="ctr">
              <a:lnSpc>
                <a:spcPts val="5457"/>
              </a:lnSpc>
            </a:pPr>
            <a:r>
              <a:rPr lang="en-US" sz="389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-test del software</a:t>
            </a:r>
          </a:p>
          <a:p>
            <a:pPr algn="ctr">
              <a:lnSpc>
                <a:spcPts val="5457"/>
              </a:lnSpc>
            </a:pPr>
            <a:r>
              <a:rPr lang="en-US" sz="389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 supporto nello sviluppo dello stesso.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2162064"/>
            <a:ext cx="6156075" cy="6847564"/>
            <a:chOff x="687070" y="247650"/>
            <a:chExt cx="11148060" cy="124002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148060" cy="12400280"/>
            </a:xfrm>
            <a:custGeom>
              <a:avLst/>
              <a:gdLst/>
              <a:ahLst/>
              <a:cxnLst/>
              <a:rect r="r" b="b" t="t" l="l"/>
              <a:pathLst>
                <a:path h="12400280" w="11148060">
                  <a:moveTo>
                    <a:pt x="9215120" y="1497330"/>
                  </a:moveTo>
                  <a:cubicBezTo>
                    <a:pt x="8773160" y="972820"/>
                    <a:pt x="8234680" y="508000"/>
                    <a:pt x="7590790" y="252730"/>
                  </a:cubicBezTo>
                  <a:cubicBezTo>
                    <a:pt x="7132320" y="71120"/>
                    <a:pt x="6633210" y="0"/>
                    <a:pt x="6139180" y="6350"/>
                  </a:cubicBezTo>
                  <a:cubicBezTo>
                    <a:pt x="4053840" y="36830"/>
                    <a:pt x="2157730" y="1490980"/>
                    <a:pt x="1289050" y="3346450"/>
                  </a:cubicBezTo>
                  <a:cubicBezTo>
                    <a:pt x="527050" y="4977130"/>
                    <a:pt x="0" y="7792720"/>
                    <a:pt x="680720" y="9457690"/>
                  </a:cubicBezTo>
                  <a:cubicBezTo>
                    <a:pt x="1360170" y="11122660"/>
                    <a:pt x="2499360" y="12005310"/>
                    <a:pt x="4248150" y="12081510"/>
                  </a:cubicBezTo>
                  <a:cubicBezTo>
                    <a:pt x="7001510" y="12400280"/>
                    <a:pt x="9088120" y="10502900"/>
                    <a:pt x="10118090" y="8309610"/>
                  </a:cubicBezTo>
                  <a:cubicBezTo>
                    <a:pt x="11148061" y="6116320"/>
                    <a:pt x="10782300" y="3361690"/>
                    <a:pt x="9215120" y="1497330"/>
                  </a:cubicBezTo>
                  <a:close/>
                </a:path>
              </a:pathLst>
            </a:custGeom>
            <a:blipFill>
              <a:blip r:embed="rId3"/>
              <a:stretch>
                <a:fillRect l="0" t="-25833" r="0" b="-25833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514350" y="2056066"/>
            <a:ext cx="1752365" cy="1886107"/>
          </a:xfrm>
          <a:custGeom>
            <a:avLst/>
            <a:gdLst/>
            <a:ahLst/>
            <a:cxnLst/>
            <a:rect r="r" b="b" t="t" l="l"/>
            <a:pathLst>
              <a:path h="1886107" w="1752365">
                <a:moveTo>
                  <a:pt x="0" y="0"/>
                </a:moveTo>
                <a:lnTo>
                  <a:pt x="1752365" y="0"/>
                </a:lnTo>
                <a:lnTo>
                  <a:pt x="1752365" y="1886107"/>
                </a:lnTo>
                <a:lnTo>
                  <a:pt x="0" y="188610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878661" y="1719718"/>
            <a:ext cx="8115300" cy="2628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900"/>
              </a:lnSpc>
            </a:pPr>
            <a:r>
              <a:rPr lang="en-US" b="true" sz="9000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AMBIENTE LAVORATIVO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878661" y="5281046"/>
            <a:ext cx="8115300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00"/>
              </a:lnSpc>
            </a:pPr>
            <a:r>
              <a:rPr lang="en-US" b="true" sz="3500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-</a:t>
            </a:r>
            <a:r>
              <a:rPr lang="en-US" b="true" sz="3500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L’azienda era un ambiente unico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878661" y="6408737"/>
            <a:ext cx="8115300" cy="2492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00"/>
              </a:lnSpc>
            </a:pPr>
            <a:r>
              <a:rPr lang="en-US" b="true" sz="3500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-</a:t>
            </a:r>
            <a:r>
              <a:rPr lang="en-US" b="true" sz="3500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Ero posizionato vicino ad altri colleghi ,così da poterci confrontare in caso di conferme sui vari progetti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790978" y="-4114800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3617" y="8660415"/>
            <a:ext cx="663074" cy="379761"/>
          </a:xfrm>
          <a:custGeom>
            <a:avLst/>
            <a:gdLst/>
            <a:ahLst/>
            <a:cxnLst/>
            <a:rect r="r" b="b" t="t" l="l"/>
            <a:pathLst>
              <a:path h="379761" w="663074">
                <a:moveTo>
                  <a:pt x="0" y="0"/>
                </a:moveTo>
                <a:lnTo>
                  <a:pt x="663074" y="0"/>
                </a:lnTo>
                <a:lnTo>
                  <a:pt x="663074" y="379761"/>
                </a:lnTo>
                <a:lnTo>
                  <a:pt x="0" y="3797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2185167" y="0"/>
            <a:ext cx="6102833" cy="10287000"/>
            <a:chOff x="0" y="0"/>
            <a:chExt cx="945489" cy="159372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45489" cy="1593725"/>
            </a:xfrm>
            <a:custGeom>
              <a:avLst/>
              <a:gdLst/>
              <a:ahLst/>
              <a:cxnLst/>
              <a:rect r="r" b="b" t="t" l="l"/>
              <a:pathLst>
                <a:path h="1593725" w="945489">
                  <a:moveTo>
                    <a:pt x="0" y="0"/>
                  </a:moveTo>
                  <a:lnTo>
                    <a:pt x="945489" y="0"/>
                  </a:lnTo>
                  <a:lnTo>
                    <a:pt x="945489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6"/>
              <a:stretch>
                <a:fillRect l="0" t="-2733" r="0" b="-2733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1154537" y="8660415"/>
            <a:ext cx="1030630" cy="103063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288831" y="3599485"/>
            <a:ext cx="1030630" cy="103063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028700" y="889940"/>
            <a:ext cx="7355471" cy="1343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88"/>
              </a:lnSpc>
            </a:pPr>
            <a:r>
              <a:rPr lang="en-US" sz="97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IL MIO LAVORO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68448" y="3222746"/>
            <a:ext cx="7920383" cy="615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b="true" sz="35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-Ho preso parte ai progetti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0" y="4416814"/>
            <a:ext cx="5118248" cy="1423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35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-Ho utilizzato Postman  come programma testing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0" y="6142497"/>
            <a:ext cx="7118200" cy="966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35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-JavaScript come linguaggio di programmazione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434221" y="-446483"/>
            <a:ext cx="9993248" cy="8531735"/>
          </a:xfrm>
          <a:custGeom>
            <a:avLst/>
            <a:gdLst/>
            <a:ahLst/>
            <a:cxnLst/>
            <a:rect r="r" b="b" t="t" l="l"/>
            <a:pathLst>
              <a:path h="8531735" w="9993248">
                <a:moveTo>
                  <a:pt x="0" y="0"/>
                </a:moveTo>
                <a:lnTo>
                  <a:pt x="9993248" y="0"/>
                </a:lnTo>
                <a:lnTo>
                  <a:pt x="9993248" y="8531735"/>
                </a:lnTo>
                <a:lnTo>
                  <a:pt x="0" y="85317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2380599"/>
            <a:ext cx="6918063" cy="5525803"/>
          </a:xfrm>
          <a:custGeom>
            <a:avLst/>
            <a:gdLst/>
            <a:ahLst/>
            <a:cxnLst/>
            <a:rect r="r" b="b" t="t" l="l"/>
            <a:pathLst>
              <a:path h="5525803" w="6918063">
                <a:moveTo>
                  <a:pt x="0" y="0"/>
                </a:moveTo>
                <a:lnTo>
                  <a:pt x="6918063" y="0"/>
                </a:lnTo>
                <a:lnTo>
                  <a:pt x="6918063" y="5525802"/>
                </a:lnTo>
                <a:lnTo>
                  <a:pt x="0" y="55258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144000" y="8878539"/>
            <a:ext cx="663074" cy="379761"/>
          </a:xfrm>
          <a:custGeom>
            <a:avLst/>
            <a:gdLst/>
            <a:ahLst/>
            <a:cxnLst/>
            <a:rect r="r" b="b" t="t" l="l"/>
            <a:pathLst>
              <a:path h="379761" w="663074">
                <a:moveTo>
                  <a:pt x="0" y="0"/>
                </a:moveTo>
                <a:lnTo>
                  <a:pt x="663074" y="0"/>
                </a:lnTo>
                <a:lnTo>
                  <a:pt x="663074" y="379761"/>
                </a:lnTo>
                <a:lnTo>
                  <a:pt x="0" y="3797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827914" y="0"/>
            <a:ext cx="7315200" cy="2646772"/>
          </a:xfrm>
          <a:custGeom>
            <a:avLst/>
            <a:gdLst/>
            <a:ahLst/>
            <a:cxnLst/>
            <a:rect r="r" b="b" t="t" l="l"/>
            <a:pathLst>
              <a:path h="2646772" w="7315200">
                <a:moveTo>
                  <a:pt x="0" y="0"/>
                </a:moveTo>
                <a:lnTo>
                  <a:pt x="7315200" y="0"/>
                </a:lnTo>
                <a:lnTo>
                  <a:pt x="7315200" y="2646772"/>
                </a:lnTo>
                <a:lnTo>
                  <a:pt x="0" y="26467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144000" y="1320524"/>
            <a:ext cx="7355471" cy="1362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50"/>
              </a:lnSpc>
            </a:pPr>
            <a:r>
              <a:rPr lang="en-US" sz="5000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COMPETENZE ACQUISITE A SCUOLA UTILIZZATE A LAVORO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202043" y="3525820"/>
            <a:ext cx="7920383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- capacità di utilizzare Javascript come linguaggio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854827" y="5573877"/>
            <a:ext cx="9433173" cy="822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-linguistica, dovendo parlare con persone straniere.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079804" y="994204"/>
            <a:ext cx="15360359" cy="10081981"/>
          </a:xfrm>
          <a:custGeom>
            <a:avLst/>
            <a:gdLst/>
            <a:ahLst/>
            <a:cxnLst/>
            <a:rect r="r" b="b" t="t" l="l"/>
            <a:pathLst>
              <a:path h="10081981" w="15360359">
                <a:moveTo>
                  <a:pt x="0" y="0"/>
                </a:moveTo>
                <a:lnTo>
                  <a:pt x="15360360" y="0"/>
                </a:lnTo>
                <a:lnTo>
                  <a:pt x="15360360" y="10081982"/>
                </a:lnTo>
                <a:lnTo>
                  <a:pt x="0" y="100819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97163" y="5845315"/>
            <a:ext cx="663074" cy="379761"/>
          </a:xfrm>
          <a:custGeom>
            <a:avLst/>
            <a:gdLst/>
            <a:ahLst/>
            <a:cxnLst/>
            <a:rect r="r" b="b" t="t" l="l"/>
            <a:pathLst>
              <a:path h="379761" w="663074">
                <a:moveTo>
                  <a:pt x="0" y="0"/>
                </a:moveTo>
                <a:lnTo>
                  <a:pt x="663074" y="0"/>
                </a:lnTo>
                <a:lnTo>
                  <a:pt x="663074" y="379761"/>
                </a:lnTo>
                <a:lnTo>
                  <a:pt x="0" y="3797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1682994" y="3113505"/>
            <a:ext cx="4927296" cy="6489081"/>
            <a:chOff x="0" y="0"/>
            <a:chExt cx="763367" cy="100532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63367" cy="1005328"/>
            </a:xfrm>
            <a:custGeom>
              <a:avLst/>
              <a:gdLst/>
              <a:ahLst/>
              <a:cxnLst/>
              <a:rect r="r" b="b" t="t" l="l"/>
              <a:pathLst>
                <a:path h="1005328" w="763367">
                  <a:moveTo>
                    <a:pt x="36138" y="0"/>
                  </a:moveTo>
                  <a:lnTo>
                    <a:pt x="727229" y="0"/>
                  </a:lnTo>
                  <a:cubicBezTo>
                    <a:pt x="736813" y="0"/>
                    <a:pt x="746005" y="3807"/>
                    <a:pt x="752782" y="10585"/>
                  </a:cubicBezTo>
                  <a:cubicBezTo>
                    <a:pt x="759560" y="17362"/>
                    <a:pt x="763367" y="26554"/>
                    <a:pt x="763367" y="36138"/>
                  </a:cubicBezTo>
                  <a:lnTo>
                    <a:pt x="763367" y="969190"/>
                  </a:lnTo>
                  <a:cubicBezTo>
                    <a:pt x="763367" y="978775"/>
                    <a:pt x="759560" y="987967"/>
                    <a:pt x="752782" y="994744"/>
                  </a:cubicBezTo>
                  <a:cubicBezTo>
                    <a:pt x="746005" y="1001521"/>
                    <a:pt x="736813" y="1005328"/>
                    <a:pt x="727229" y="1005328"/>
                  </a:cubicBezTo>
                  <a:lnTo>
                    <a:pt x="36138" y="1005328"/>
                  </a:lnTo>
                  <a:cubicBezTo>
                    <a:pt x="26554" y="1005328"/>
                    <a:pt x="17362" y="1001521"/>
                    <a:pt x="10585" y="994744"/>
                  </a:cubicBezTo>
                  <a:cubicBezTo>
                    <a:pt x="3807" y="987967"/>
                    <a:pt x="0" y="978775"/>
                    <a:pt x="0" y="969190"/>
                  </a:cubicBezTo>
                  <a:lnTo>
                    <a:pt x="0" y="36138"/>
                  </a:lnTo>
                  <a:cubicBezTo>
                    <a:pt x="0" y="26554"/>
                    <a:pt x="3807" y="17362"/>
                    <a:pt x="10585" y="10585"/>
                  </a:cubicBezTo>
                  <a:cubicBezTo>
                    <a:pt x="17362" y="3807"/>
                    <a:pt x="26554" y="0"/>
                    <a:pt x="36138" y="0"/>
                  </a:cubicBezTo>
                  <a:close/>
                </a:path>
              </a:pathLst>
            </a:custGeom>
            <a:blipFill>
              <a:blip r:embed="rId7"/>
              <a:stretch>
                <a:fillRect l="0" t="-32088" r="0" b="-32088"/>
              </a:stretch>
            </a:blipFill>
            <a:ln w="57150" cap="rnd">
              <a:solidFill>
                <a:srgbClr val="000000"/>
              </a:solidFill>
              <a:prstDash val="solid"/>
              <a:round/>
            </a:ln>
          </p:spPr>
        </p:sp>
      </p:grpSp>
      <p:sp>
        <p:nvSpPr>
          <p:cNvPr name="TextBox 7" id="7"/>
          <p:cNvSpPr txBox="true"/>
          <p:nvPr/>
        </p:nvSpPr>
        <p:spPr>
          <a:xfrm rot="0">
            <a:off x="3989689" y="3316024"/>
            <a:ext cx="7355471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9"/>
              </a:lnSpc>
            </a:pPr>
            <a:r>
              <a:rPr lang="en-US" sz="49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CONOSCENZE APPRESE A LAVORO (SOFT SKILLS)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206766" y="5449180"/>
            <a:ext cx="7483755" cy="1854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 b="tru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ho imparato a usare :</a:t>
            </a:r>
          </a:p>
          <a:p>
            <a:pPr algn="l">
              <a:lnSpc>
                <a:spcPts val="4900"/>
              </a:lnSpc>
            </a:pPr>
          </a:p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b="true" sz="35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-Postman con l’utilizzo delle API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206766" y="8065857"/>
            <a:ext cx="7182594" cy="615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b="true" sz="35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-migliorato le capacità linguistiche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106307" y="7376644"/>
            <a:ext cx="7383512" cy="615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b="true" sz="35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-migliorare le capacità in Javascript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6127030" y="5031634"/>
            <a:ext cx="284377" cy="191206"/>
            <a:chOff x="0" y="0"/>
            <a:chExt cx="1930400" cy="1297940"/>
          </a:xfrm>
        </p:grpSpPr>
        <p:sp>
          <p:nvSpPr>
            <p:cNvPr name="Freeform 3" id="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1930400" cy="1297940"/>
            </a:xfrm>
            <a:custGeom>
              <a:avLst/>
              <a:gdLst/>
              <a:ahLst/>
              <a:cxnLst/>
              <a:rect r="r" b="b" t="t" l="l"/>
              <a:pathLst>
                <a:path h="1297940" w="193040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6610370" y="4822935"/>
            <a:ext cx="4388392" cy="3357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true">
                <a:solidFill>
                  <a:srgbClr val="311476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Mi sono trovato molto bene nell’ambiente lavorativo in cui ero.</a:t>
            </a:r>
          </a:p>
          <a:p>
            <a:pPr algn="l">
              <a:lnSpc>
                <a:spcPts val="4480"/>
              </a:lnSpc>
            </a:pPr>
          </a:p>
          <a:p>
            <a:pPr algn="l" marL="0" indent="0" lvl="0">
              <a:lnSpc>
                <a:spcPts val="4480"/>
              </a:lnSpc>
              <a:spcBef>
                <a:spcPct val="0"/>
              </a:spcBef>
            </a:pPr>
            <a:r>
              <a:rPr lang="en-US" b="true" sz="3200">
                <a:solidFill>
                  <a:srgbClr val="311476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Mi sono sentito parte del progetto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439683" y="2073763"/>
            <a:ext cx="11118159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7000">
                <a:solidFill>
                  <a:srgbClr val="311476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Commento finale</a:t>
            </a:r>
          </a:p>
        </p:txBody>
      </p:sp>
      <p:grpSp>
        <p:nvGrpSpPr>
          <p:cNvPr name="Group 6" id="6"/>
          <p:cNvGrpSpPr/>
          <p:nvPr/>
        </p:nvGrpSpPr>
        <p:grpSpPr>
          <a:xfrm rot="-5400000">
            <a:off x="6127030" y="7341376"/>
            <a:ext cx="284377" cy="191206"/>
            <a:chOff x="0" y="0"/>
            <a:chExt cx="1930400" cy="1297940"/>
          </a:xfrm>
        </p:grpSpPr>
        <p:sp>
          <p:nvSpPr>
            <p:cNvPr name="Freeform 7" id="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1930400" cy="1297940"/>
            </a:xfrm>
            <a:custGeom>
              <a:avLst/>
              <a:gdLst/>
              <a:ahLst/>
              <a:cxnLst/>
              <a:rect r="r" b="b" t="t" l="l"/>
              <a:pathLst>
                <a:path h="1297940" w="193040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AC0A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65482" y="1180311"/>
            <a:ext cx="16302115" cy="8187015"/>
            <a:chOff x="0" y="0"/>
            <a:chExt cx="4830665" cy="242598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30664" cy="2425987"/>
            </a:xfrm>
            <a:custGeom>
              <a:avLst/>
              <a:gdLst/>
              <a:ahLst/>
              <a:cxnLst/>
              <a:rect r="r" b="b" t="t" l="l"/>
              <a:pathLst>
                <a:path h="2425987" w="4830664">
                  <a:moveTo>
                    <a:pt x="7124" y="0"/>
                  </a:moveTo>
                  <a:lnTo>
                    <a:pt x="4823541" y="0"/>
                  </a:lnTo>
                  <a:cubicBezTo>
                    <a:pt x="4827475" y="0"/>
                    <a:pt x="4830664" y="3189"/>
                    <a:pt x="4830664" y="7124"/>
                  </a:cubicBezTo>
                  <a:lnTo>
                    <a:pt x="4830664" y="2418864"/>
                  </a:lnTo>
                  <a:cubicBezTo>
                    <a:pt x="4830664" y="2420753"/>
                    <a:pt x="4829914" y="2422565"/>
                    <a:pt x="4828578" y="2423901"/>
                  </a:cubicBezTo>
                  <a:cubicBezTo>
                    <a:pt x="4827242" y="2425237"/>
                    <a:pt x="4825430" y="2425987"/>
                    <a:pt x="4823541" y="2425987"/>
                  </a:cubicBezTo>
                  <a:lnTo>
                    <a:pt x="7124" y="2425987"/>
                  </a:lnTo>
                  <a:cubicBezTo>
                    <a:pt x="5234" y="2425987"/>
                    <a:pt x="3422" y="2425237"/>
                    <a:pt x="2086" y="2423901"/>
                  </a:cubicBezTo>
                  <a:cubicBezTo>
                    <a:pt x="751" y="2422565"/>
                    <a:pt x="0" y="2420753"/>
                    <a:pt x="0" y="2418864"/>
                  </a:cubicBezTo>
                  <a:lnTo>
                    <a:pt x="0" y="7124"/>
                  </a:lnTo>
                  <a:cubicBezTo>
                    <a:pt x="0" y="5234"/>
                    <a:pt x="751" y="3422"/>
                    <a:pt x="2086" y="2086"/>
                  </a:cubicBezTo>
                  <a:cubicBezTo>
                    <a:pt x="3422" y="751"/>
                    <a:pt x="5234" y="0"/>
                    <a:pt x="7124" y="0"/>
                  </a:cubicBezTo>
                  <a:close/>
                </a:path>
              </a:pathLst>
            </a:custGeom>
            <a:solidFill>
              <a:srgbClr val="110907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30665" cy="24640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42016" y="1028700"/>
            <a:ext cx="16688798" cy="8187015"/>
            <a:chOff x="0" y="0"/>
            <a:chExt cx="4945247" cy="242598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945247" cy="2425987"/>
            </a:xfrm>
            <a:custGeom>
              <a:avLst/>
              <a:gdLst/>
              <a:ahLst/>
              <a:cxnLst/>
              <a:rect r="r" b="b" t="t" l="l"/>
              <a:pathLst>
                <a:path h="2425987" w="4945247">
                  <a:moveTo>
                    <a:pt x="6958" y="0"/>
                  </a:moveTo>
                  <a:lnTo>
                    <a:pt x="4938288" y="0"/>
                  </a:lnTo>
                  <a:cubicBezTo>
                    <a:pt x="4940134" y="0"/>
                    <a:pt x="4941904" y="733"/>
                    <a:pt x="4943209" y="2038"/>
                  </a:cubicBezTo>
                  <a:cubicBezTo>
                    <a:pt x="4944514" y="3343"/>
                    <a:pt x="4945247" y="5113"/>
                    <a:pt x="4945247" y="6958"/>
                  </a:cubicBezTo>
                  <a:lnTo>
                    <a:pt x="4945247" y="2419029"/>
                  </a:lnTo>
                  <a:cubicBezTo>
                    <a:pt x="4945247" y="2420874"/>
                    <a:pt x="4944514" y="2422644"/>
                    <a:pt x="4943209" y="2423949"/>
                  </a:cubicBezTo>
                  <a:cubicBezTo>
                    <a:pt x="4941904" y="2425254"/>
                    <a:pt x="4940134" y="2425987"/>
                    <a:pt x="4938288" y="2425987"/>
                  </a:cubicBezTo>
                  <a:lnTo>
                    <a:pt x="6958" y="2425987"/>
                  </a:lnTo>
                  <a:cubicBezTo>
                    <a:pt x="5113" y="2425987"/>
                    <a:pt x="3343" y="2425254"/>
                    <a:pt x="2038" y="2423949"/>
                  </a:cubicBezTo>
                  <a:cubicBezTo>
                    <a:pt x="733" y="2422644"/>
                    <a:pt x="0" y="2420874"/>
                    <a:pt x="0" y="2419029"/>
                  </a:cubicBezTo>
                  <a:lnTo>
                    <a:pt x="0" y="6958"/>
                  </a:lnTo>
                  <a:cubicBezTo>
                    <a:pt x="0" y="5113"/>
                    <a:pt x="733" y="3343"/>
                    <a:pt x="2038" y="2038"/>
                  </a:cubicBezTo>
                  <a:cubicBezTo>
                    <a:pt x="3343" y="733"/>
                    <a:pt x="5113" y="0"/>
                    <a:pt x="6958" y="0"/>
                  </a:cubicBezTo>
                  <a:close/>
                </a:path>
              </a:pathLst>
            </a:custGeom>
            <a:solidFill>
              <a:srgbClr val="DBDBD5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945247" cy="24640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888691" y="1301765"/>
            <a:ext cx="8510618" cy="1773555"/>
            <a:chOff x="0" y="0"/>
            <a:chExt cx="2521878" cy="52554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521878" cy="525542"/>
            </a:xfrm>
            <a:custGeom>
              <a:avLst/>
              <a:gdLst/>
              <a:ahLst/>
              <a:cxnLst/>
              <a:rect r="r" b="b" t="t" l="l"/>
              <a:pathLst>
                <a:path h="525542" w="2521878">
                  <a:moveTo>
                    <a:pt x="13645" y="0"/>
                  </a:moveTo>
                  <a:lnTo>
                    <a:pt x="2508233" y="0"/>
                  </a:lnTo>
                  <a:cubicBezTo>
                    <a:pt x="2511852" y="0"/>
                    <a:pt x="2515322" y="1438"/>
                    <a:pt x="2517881" y="3997"/>
                  </a:cubicBezTo>
                  <a:cubicBezTo>
                    <a:pt x="2520440" y="6556"/>
                    <a:pt x="2521878" y="10026"/>
                    <a:pt x="2521878" y="13645"/>
                  </a:cubicBezTo>
                  <a:lnTo>
                    <a:pt x="2521878" y="511897"/>
                  </a:lnTo>
                  <a:cubicBezTo>
                    <a:pt x="2521878" y="515516"/>
                    <a:pt x="2520440" y="518987"/>
                    <a:pt x="2517881" y="521546"/>
                  </a:cubicBezTo>
                  <a:cubicBezTo>
                    <a:pt x="2515322" y="524105"/>
                    <a:pt x="2511852" y="525542"/>
                    <a:pt x="2508233" y="525542"/>
                  </a:cubicBezTo>
                  <a:lnTo>
                    <a:pt x="13645" y="525542"/>
                  </a:lnTo>
                  <a:cubicBezTo>
                    <a:pt x="10026" y="525542"/>
                    <a:pt x="6556" y="524105"/>
                    <a:pt x="3997" y="521546"/>
                  </a:cubicBezTo>
                  <a:cubicBezTo>
                    <a:pt x="1438" y="518987"/>
                    <a:pt x="0" y="515516"/>
                    <a:pt x="0" y="511897"/>
                  </a:cubicBezTo>
                  <a:lnTo>
                    <a:pt x="0" y="13645"/>
                  </a:lnTo>
                  <a:cubicBezTo>
                    <a:pt x="0" y="10026"/>
                    <a:pt x="1438" y="6556"/>
                    <a:pt x="3997" y="3997"/>
                  </a:cubicBezTo>
                  <a:cubicBezTo>
                    <a:pt x="6556" y="1438"/>
                    <a:pt x="10026" y="0"/>
                    <a:pt x="1364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110907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521878" cy="5636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041091" y="1454165"/>
            <a:ext cx="8510618" cy="1773555"/>
            <a:chOff x="0" y="0"/>
            <a:chExt cx="2521878" cy="52554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521878" cy="525542"/>
            </a:xfrm>
            <a:custGeom>
              <a:avLst/>
              <a:gdLst/>
              <a:ahLst/>
              <a:cxnLst/>
              <a:rect r="r" b="b" t="t" l="l"/>
              <a:pathLst>
                <a:path h="525542" w="2521878">
                  <a:moveTo>
                    <a:pt x="13645" y="0"/>
                  </a:moveTo>
                  <a:lnTo>
                    <a:pt x="2508233" y="0"/>
                  </a:lnTo>
                  <a:cubicBezTo>
                    <a:pt x="2511852" y="0"/>
                    <a:pt x="2515322" y="1438"/>
                    <a:pt x="2517881" y="3997"/>
                  </a:cubicBezTo>
                  <a:cubicBezTo>
                    <a:pt x="2520440" y="6556"/>
                    <a:pt x="2521878" y="10026"/>
                    <a:pt x="2521878" y="13645"/>
                  </a:cubicBezTo>
                  <a:lnTo>
                    <a:pt x="2521878" y="511897"/>
                  </a:lnTo>
                  <a:cubicBezTo>
                    <a:pt x="2521878" y="515516"/>
                    <a:pt x="2520440" y="518987"/>
                    <a:pt x="2517881" y="521546"/>
                  </a:cubicBezTo>
                  <a:cubicBezTo>
                    <a:pt x="2515322" y="524105"/>
                    <a:pt x="2511852" y="525542"/>
                    <a:pt x="2508233" y="525542"/>
                  </a:cubicBezTo>
                  <a:lnTo>
                    <a:pt x="13645" y="525542"/>
                  </a:lnTo>
                  <a:cubicBezTo>
                    <a:pt x="10026" y="525542"/>
                    <a:pt x="6556" y="524105"/>
                    <a:pt x="3997" y="521546"/>
                  </a:cubicBezTo>
                  <a:cubicBezTo>
                    <a:pt x="1438" y="518987"/>
                    <a:pt x="0" y="515516"/>
                    <a:pt x="0" y="511897"/>
                  </a:cubicBezTo>
                  <a:lnTo>
                    <a:pt x="0" y="13645"/>
                  </a:lnTo>
                  <a:cubicBezTo>
                    <a:pt x="0" y="10026"/>
                    <a:pt x="1438" y="6556"/>
                    <a:pt x="3997" y="3997"/>
                  </a:cubicBezTo>
                  <a:cubicBezTo>
                    <a:pt x="6556" y="1438"/>
                    <a:pt x="10026" y="0"/>
                    <a:pt x="1364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110907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521878" cy="5636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702155" y="3419859"/>
            <a:ext cx="5394309" cy="5418069"/>
            <a:chOff x="0" y="0"/>
            <a:chExt cx="823130" cy="82675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23130" cy="826755"/>
            </a:xfrm>
            <a:custGeom>
              <a:avLst/>
              <a:gdLst/>
              <a:ahLst/>
              <a:cxnLst/>
              <a:rect r="r" b="b" t="t" l="l"/>
              <a:pathLst>
                <a:path h="826755" w="823130">
                  <a:moveTo>
                    <a:pt x="0" y="0"/>
                  </a:moveTo>
                  <a:lnTo>
                    <a:pt x="823130" y="0"/>
                  </a:lnTo>
                  <a:lnTo>
                    <a:pt x="823130" y="826755"/>
                  </a:lnTo>
                  <a:lnTo>
                    <a:pt x="0" y="826755"/>
                  </a:lnTo>
                  <a:close/>
                </a:path>
              </a:pathLst>
            </a:custGeom>
            <a:solidFill>
              <a:srgbClr val="5D483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6" id="16"/>
          <p:cNvGrpSpPr/>
          <p:nvPr/>
        </p:nvGrpSpPr>
        <p:grpSpPr>
          <a:xfrm rot="0">
            <a:off x="10776124" y="3505709"/>
            <a:ext cx="5246370" cy="5246370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-12500" t="0" r="-12500" b="0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4888691" y="1820877"/>
            <a:ext cx="8510618" cy="1049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59"/>
              </a:lnSpc>
            </a:pPr>
            <a:r>
              <a:rPr lang="en-US" sz="9000">
                <a:solidFill>
                  <a:srgbClr val="110907"/>
                </a:solidFill>
                <a:latin typeface="EFCO Brookshire"/>
                <a:ea typeface="EFCO Brookshire"/>
                <a:cs typeface="EFCO Brookshire"/>
                <a:sym typeface="EFCO Brookshire"/>
              </a:rPr>
              <a:t>cosa faro’ dopo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33633" y="3353184"/>
            <a:ext cx="9444772" cy="5484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82"/>
              </a:lnSpc>
            </a:pPr>
          </a:p>
          <a:p>
            <a:pPr algn="l">
              <a:lnSpc>
                <a:spcPts val="4382"/>
              </a:lnSpc>
            </a:pPr>
            <a:r>
              <a:rPr lang="en-US" sz="3130">
                <a:solidFill>
                  <a:srgbClr val="110907"/>
                </a:solidFill>
                <a:latin typeface="Roboto"/>
                <a:ea typeface="Roboto"/>
                <a:cs typeface="Roboto"/>
                <a:sym typeface="Roboto"/>
              </a:rPr>
              <a:t> L’esperienza di questo stage è stata interessante e formativa. Ho potuto sperimentare ciò che ho appreso a scuola e riuscire ad applicarlo, è stata una bella soddisfazione.</a:t>
            </a:r>
          </a:p>
          <a:p>
            <a:pPr algn="l">
              <a:lnSpc>
                <a:spcPts val="4382"/>
              </a:lnSpc>
            </a:pPr>
            <a:r>
              <a:rPr lang="en-US" sz="3130">
                <a:solidFill>
                  <a:srgbClr val="110907"/>
                </a:solidFill>
                <a:latin typeface="Roboto"/>
                <a:ea typeface="Roboto"/>
                <a:cs typeface="Roboto"/>
                <a:sym typeface="Roboto"/>
              </a:rPr>
              <a:t>Allo stesso tempo sono consapevole però della necessità di formarmi anche dal punto di vista umanistico e storico. Per questo vorrei dedicare i prossimi anni a questo e lavorare nel campo dell’informatica per mantenermi agli studi.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12542457" y="-136841"/>
            <a:ext cx="5745543" cy="1946114"/>
          </a:xfrm>
          <a:custGeom>
            <a:avLst/>
            <a:gdLst/>
            <a:ahLst/>
            <a:cxnLst/>
            <a:rect r="r" b="b" t="t" l="l"/>
            <a:pathLst>
              <a:path h="1946114" w="5745543">
                <a:moveTo>
                  <a:pt x="0" y="0"/>
                </a:moveTo>
                <a:lnTo>
                  <a:pt x="5745543" y="0"/>
                </a:lnTo>
                <a:lnTo>
                  <a:pt x="5745543" y="1946114"/>
                </a:lnTo>
                <a:lnTo>
                  <a:pt x="0" y="19461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DAGRCKC82Rg</dc:identifier>
  <dcterms:modified xsi:type="dcterms:W3CDTF">2011-08-01T06:04:30Z</dcterms:modified>
  <cp:revision>1</cp:revision>
  <dc:title>Testo del paragrafo</dc:title>
</cp:coreProperties>
</file>

<file path=docProps/thumbnail.jpeg>
</file>